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  <p:sldMasterId id="2147483708" r:id="rId2"/>
    <p:sldMasterId id="214748372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4" r:id="rId13"/>
    <p:sldId id="266" r:id="rId14"/>
    <p:sldId id="267" r:id="rId15"/>
    <p:sldId id="268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AE2B77-E48E-4752-943F-E4290BCBB0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4084ED7-602A-4697-9B86-D20209292D72}">
      <dgm:prSet phldrT="[Tes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dirty="0" smtClean="0"/>
            <a:t>ESPERIENZA</a:t>
          </a:r>
          <a:endParaRPr lang="it-IT" dirty="0"/>
        </a:p>
      </dgm:t>
    </dgm:pt>
    <dgm:pt modelId="{B0918AF2-1824-4C20-94B6-21D2BA6707EB}" type="parTrans" cxnId="{F0C27232-7E3D-4048-A212-97CCD9FD3448}">
      <dgm:prSet/>
      <dgm:spPr/>
      <dgm:t>
        <a:bodyPr/>
        <a:lstStyle/>
        <a:p>
          <a:endParaRPr lang="it-IT"/>
        </a:p>
      </dgm:t>
    </dgm:pt>
    <dgm:pt modelId="{E3F51B0D-B53E-45A3-8B0E-213A88576357}" type="sibTrans" cxnId="{F0C27232-7E3D-4048-A212-97CCD9FD3448}">
      <dgm:prSet/>
      <dgm:spPr/>
      <dgm:t>
        <a:bodyPr/>
        <a:lstStyle/>
        <a:p>
          <a:endParaRPr lang="it-IT"/>
        </a:p>
      </dgm:t>
    </dgm:pt>
    <dgm:pt modelId="{6AD8F5B6-3504-4A6F-95A3-D520494AE168}">
      <dgm:prSet phldrT="[Tes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dirty="0" smtClean="0"/>
            <a:t>PENSIERO</a:t>
          </a:r>
          <a:endParaRPr lang="it-IT" dirty="0"/>
        </a:p>
      </dgm:t>
    </dgm:pt>
    <dgm:pt modelId="{9037A0B8-D056-426C-BBE5-4D609579E18A}" type="parTrans" cxnId="{3DC144B1-7D00-442D-BC34-EE55979BB9B2}">
      <dgm:prSet/>
      <dgm:spPr/>
      <dgm:t>
        <a:bodyPr/>
        <a:lstStyle/>
        <a:p>
          <a:endParaRPr lang="it-IT"/>
        </a:p>
      </dgm:t>
    </dgm:pt>
    <dgm:pt modelId="{A0DDEDD5-A879-4299-B7C2-B966F6279D82}" type="sibTrans" cxnId="{3DC144B1-7D00-442D-BC34-EE55979BB9B2}">
      <dgm:prSet/>
      <dgm:spPr/>
      <dgm:t>
        <a:bodyPr/>
        <a:lstStyle/>
        <a:p>
          <a:endParaRPr lang="it-IT"/>
        </a:p>
      </dgm:t>
    </dgm:pt>
    <dgm:pt modelId="{DE5BA3FD-59B7-4507-B52E-7ED40206138A}">
      <dgm:prSet phldrT="[Testo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dirty="0" smtClean="0"/>
            <a:t>LINGUA</a:t>
          </a:r>
          <a:endParaRPr lang="it-IT" dirty="0"/>
        </a:p>
      </dgm:t>
    </dgm:pt>
    <dgm:pt modelId="{5BBF43D0-4979-485E-9AE5-CDB062C49D97}" type="parTrans" cxnId="{2E2D16E4-CCAB-48C3-8559-685598C9E3E2}">
      <dgm:prSet/>
      <dgm:spPr/>
      <dgm:t>
        <a:bodyPr/>
        <a:lstStyle/>
        <a:p>
          <a:endParaRPr lang="it-IT"/>
        </a:p>
      </dgm:t>
    </dgm:pt>
    <dgm:pt modelId="{8680A73F-0602-41F7-A8E2-1DE844015854}" type="sibTrans" cxnId="{2E2D16E4-CCAB-48C3-8559-685598C9E3E2}">
      <dgm:prSet/>
      <dgm:spPr/>
      <dgm:t>
        <a:bodyPr/>
        <a:lstStyle/>
        <a:p>
          <a:endParaRPr lang="it-IT"/>
        </a:p>
      </dgm:t>
    </dgm:pt>
    <dgm:pt modelId="{24280AC1-8F54-4271-9CFD-00EF968919D0}" type="pres">
      <dgm:prSet presAssocID="{B5AE2B77-E48E-4752-943F-E4290BCBB065}" presName="CompostProcess" presStyleCnt="0">
        <dgm:presLayoutVars>
          <dgm:dir/>
          <dgm:resizeHandles val="exact"/>
        </dgm:presLayoutVars>
      </dgm:prSet>
      <dgm:spPr/>
    </dgm:pt>
    <dgm:pt modelId="{1C61AD20-29CB-416B-AFFF-DE6D1A92EE90}" type="pres">
      <dgm:prSet presAssocID="{B5AE2B77-E48E-4752-943F-E4290BCBB065}" presName="arrow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07DF9479-AB0F-4387-B4D2-39EA11CD07F0}" type="pres">
      <dgm:prSet presAssocID="{B5AE2B77-E48E-4752-943F-E4290BCBB065}" presName="linearProcess" presStyleCnt="0"/>
      <dgm:spPr/>
    </dgm:pt>
    <dgm:pt modelId="{5DF105F6-9BDC-419C-8292-A4165925E160}" type="pres">
      <dgm:prSet presAssocID="{34084ED7-602A-4697-9B86-D20209292D7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F69848-CCB7-4058-B0FB-9FB6DD1F7B2B}" type="pres">
      <dgm:prSet presAssocID="{E3F51B0D-B53E-45A3-8B0E-213A88576357}" presName="sibTrans" presStyleCnt="0"/>
      <dgm:spPr/>
    </dgm:pt>
    <dgm:pt modelId="{C87DD2CE-D5F6-420D-8E53-5619435A298B}" type="pres">
      <dgm:prSet presAssocID="{6AD8F5B6-3504-4A6F-95A3-D520494AE16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CD8B0A-A4E7-4694-97D3-771B87EE6F9C}" type="pres">
      <dgm:prSet presAssocID="{A0DDEDD5-A879-4299-B7C2-B966F6279D82}" presName="sibTrans" presStyleCnt="0"/>
      <dgm:spPr/>
    </dgm:pt>
    <dgm:pt modelId="{8C678D50-E070-475C-9ABA-09459E0B33B4}" type="pres">
      <dgm:prSet presAssocID="{DE5BA3FD-59B7-4507-B52E-7ED40206138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63B607A-430B-4EDE-90A4-3136DB4BAABB}" type="presOf" srcId="{DE5BA3FD-59B7-4507-B52E-7ED40206138A}" destId="{8C678D50-E070-475C-9ABA-09459E0B33B4}" srcOrd="0" destOrd="0" presId="urn:microsoft.com/office/officeart/2005/8/layout/hProcess9"/>
    <dgm:cxn modelId="{4F328B2E-5A4E-42CB-B148-64C5B5684831}" type="presOf" srcId="{B5AE2B77-E48E-4752-943F-E4290BCBB065}" destId="{24280AC1-8F54-4271-9CFD-00EF968919D0}" srcOrd="0" destOrd="0" presId="urn:microsoft.com/office/officeart/2005/8/layout/hProcess9"/>
    <dgm:cxn modelId="{801E1F9F-B5D1-409B-AEC1-B657EBD76E47}" type="presOf" srcId="{6AD8F5B6-3504-4A6F-95A3-D520494AE168}" destId="{C87DD2CE-D5F6-420D-8E53-5619435A298B}" srcOrd="0" destOrd="0" presId="urn:microsoft.com/office/officeart/2005/8/layout/hProcess9"/>
    <dgm:cxn modelId="{F0A34AB0-62C8-4BAF-9676-16BEAA44D3D3}" type="presOf" srcId="{34084ED7-602A-4697-9B86-D20209292D72}" destId="{5DF105F6-9BDC-419C-8292-A4165925E160}" srcOrd="0" destOrd="0" presId="urn:microsoft.com/office/officeart/2005/8/layout/hProcess9"/>
    <dgm:cxn modelId="{2E2D16E4-CCAB-48C3-8559-685598C9E3E2}" srcId="{B5AE2B77-E48E-4752-943F-E4290BCBB065}" destId="{DE5BA3FD-59B7-4507-B52E-7ED40206138A}" srcOrd="2" destOrd="0" parTransId="{5BBF43D0-4979-485E-9AE5-CDB062C49D97}" sibTransId="{8680A73F-0602-41F7-A8E2-1DE844015854}"/>
    <dgm:cxn modelId="{F0C27232-7E3D-4048-A212-97CCD9FD3448}" srcId="{B5AE2B77-E48E-4752-943F-E4290BCBB065}" destId="{34084ED7-602A-4697-9B86-D20209292D72}" srcOrd="0" destOrd="0" parTransId="{B0918AF2-1824-4C20-94B6-21D2BA6707EB}" sibTransId="{E3F51B0D-B53E-45A3-8B0E-213A88576357}"/>
    <dgm:cxn modelId="{3DC144B1-7D00-442D-BC34-EE55979BB9B2}" srcId="{B5AE2B77-E48E-4752-943F-E4290BCBB065}" destId="{6AD8F5B6-3504-4A6F-95A3-D520494AE168}" srcOrd="1" destOrd="0" parTransId="{9037A0B8-D056-426C-BBE5-4D609579E18A}" sibTransId="{A0DDEDD5-A879-4299-B7C2-B966F6279D82}"/>
    <dgm:cxn modelId="{63212F48-9B09-4C1B-946B-E8D463B57FCD}" type="presParOf" srcId="{24280AC1-8F54-4271-9CFD-00EF968919D0}" destId="{1C61AD20-29CB-416B-AFFF-DE6D1A92EE90}" srcOrd="0" destOrd="0" presId="urn:microsoft.com/office/officeart/2005/8/layout/hProcess9"/>
    <dgm:cxn modelId="{412F96E4-4CE7-4032-8F6A-1F29FD50F447}" type="presParOf" srcId="{24280AC1-8F54-4271-9CFD-00EF968919D0}" destId="{07DF9479-AB0F-4387-B4D2-39EA11CD07F0}" srcOrd="1" destOrd="0" presId="urn:microsoft.com/office/officeart/2005/8/layout/hProcess9"/>
    <dgm:cxn modelId="{E041D1DA-1454-4D94-B8D0-89D897555B90}" type="presParOf" srcId="{07DF9479-AB0F-4387-B4D2-39EA11CD07F0}" destId="{5DF105F6-9BDC-419C-8292-A4165925E160}" srcOrd="0" destOrd="0" presId="urn:microsoft.com/office/officeart/2005/8/layout/hProcess9"/>
    <dgm:cxn modelId="{4C3AD257-10E0-417A-9462-6560AAC14962}" type="presParOf" srcId="{07DF9479-AB0F-4387-B4D2-39EA11CD07F0}" destId="{FCF69848-CCB7-4058-B0FB-9FB6DD1F7B2B}" srcOrd="1" destOrd="0" presId="urn:microsoft.com/office/officeart/2005/8/layout/hProcess9"/>
    <dgm:cxn modelId="{C535D487-228C-4DDE-B831-7F5D6E8725DC}" type="presParOf" srcId="{07DF9479-AB0F-4387-B4D2-39EA11CD07F0}" destId="{C87DD2CE-D5F6-420D-8E53-5619435A298B}" srcOrd="2" destOrd="0" presId="urn:microsoft.com/office/officeart/2005/8/layout/hProcess9"/>
    <dgm:cxn modelId="{C3F246DF-961A-434B-B55D-BB7BACBF2886}" type="presParOf" srcId="{07DF9479-AB0F-4387-B4D2-39EA11CD07F0}" destId="{35CD8B0A-A4E7-4694-97D3-771B87EE6F9C}" srcOrd="3" destOrd="0" presId="urn:microsoft.com/office/officeart/2005/8/layout/hProcess9"/>
    <dgm:cxn modelId="{4C3AFA32-1B96-427A-9AAC-405DEC7F4D2A}" type="presParOf" srcId="{07DF9479-AB0F-4387-B4D2-39EA11CD07F0}" destId="{8C678D50-E070-475C-9ABA-09459E0B33B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CF40E6-0451-44E1-B1EE-296C716684B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4299DDF-CDB2-42A5-9413-DBF949CA3243}">
      <dgm:prSet phldrT="[Testo]" custT="1"/>
      <dgm:spPr/>
      <dgm:t>
        <a:bodyPr/>
        <a:lstStyle/>
        <a:p>
          <a:endParaRPr lang="it-IT" sz="4400" dirty="0">
            <a:latin typeface="+mn-lt"/>
          </a:endParaRPr>
        </a:p>
      </dgm:t>
    </dgm:pt>
    <dgm:pt modelId="{24865506-F042-45F4-9B5D-D7EF07D1708A}" type="parTrans" cxnId="{946C2835-A491-4878-815A-0977DFB97DFB}">
      <dgm:prSet/>
      <dgm:spPr/>
      <dgm:t>
        <a:bodyPr/>
        <a:lstStyle/>
        <a:p>
          <a:endParaRPr lang="it-IT"/>
        </a:p>
      </dgm:t>
    </dgm:pt>
    <dgm:pt modelId="{768D88EF-D7A6-40A5-BC1F-C633B720E651}" type="sibTrans" cxnId="{946C2835-A491-4878-815A-0977DFB97DFB}">
      <dgm:prSet/>
      <dgm:spPr/>
      <dgm:t>
        <a:bodyPr/>
        <a:lstStyle/>
        <a:p>
          <a:endParaRPr lang="it-IT"/>
        </a:p>
      </dgm:t>
    </dgm:pt>
    <dgm:pt modelId="{A8DD5542-F01D-4B1E-9553-EEF9DFC84A23}">
      <dgm:prSet phldrT="[Testo]" custT="1"/>
      <dgm:spPr/>
      <dgm:t>
        <a:bodyPr/>
        <a:lstStyle/>
        <a:p>
          <a:pPr rtl="0"/>
          <a:r>
            <a:rPr lang="it-IT" sz="2400" dirty="0" smtClean="0">
              <a:latin typeface="+mn-lt"/>
            </a:rPr>
            <a:t>SETTING</a:t>
          </a:r>
          <a:endParaRPr lang="it-IT" sz="2400" dirty="0">
            <a:latin typeface="+mn-lt"/>
          </a:endParaRPr>
        </a:p>
      </dgm:t>
    </dgm:pt>
    <dgm:pt modelId="{8660C560-95A6-4DED-81F7-589B15CC26D0}" type="parTrans" cxnId="{7DC5D538-B5DA-479B-AA9B-30C69D5CD258}">
      <dgm:prSet/>
      <dgm:spPr/>
      <dgm:t>
        <a:bodyPr/>
        <a:lstStyle/>
        <a:p>
          <a:endParaRPr lang="it-IT"/>
        </a:p>
      </dgm:t>
    </dgm:pt>
    <dgm:pt modelId="{15CB04F7-864B-4D15-A6DB-3050E75725F7}" type="sibTrans" cxnId="{7DC5D538-B5DA-479B-AA9B-30C69D5CD258}">
      <dgm:prSet/>
      <dgm:spPr/>
      <dgm:t>
        <a:bodyPr/>
        <a:lstStyle/>
        <a:p>
          <a:endParaRPr lang="it-IT"/>
        </a:p>
      </dgm:t>
    </dgm:pt>
    <dgm:pt modelId="{5916DCAC-1C04-4600-BFA2-C7810BF39C13}">
      <dgm:prSet phldrT="[Testo]" custT="1"/>
      <dgm:spPr/>
      <dgm:t>
        <a:bodyPr/>
        <a:lstStyle/>
        <a:p>
          <a:pPr rtl="0"/>
          <a:r>
            <a:rPr lang="it-IT" sz="2400" dirty="0" smtClean="0">
              <a:latin typeface="+mn-lt"/>
            </a:rPr>
            <a:t>GIOCO</a:t>
          </a:r>
          <a:endParaRPr lang="it-IT" sz="2400" dirty="0">
            <a:latin typeface="+mn-lt"/>
          </a:endParaRPr>
        </a:p>
      </dgm:t>
    </dgm:pt>
    <dgm:pt modelId="{103A278E-E6D1-4BFB-9683-DA6B3FDEA024}" type="parTrans" cxnId="{40FFC80D-4AA6-401A-8DC0-D6FC6EE5E46A}">
      <dgm:prSet/>
      <dgm:spPr/>
      <dgm:t>
        <a:bodyPr/>
        <a:lstStyle/>
        <a:p>
          <a:endParaRPr lang="it-IT"/>
        </a:p>
      </dgm:t>
    </dgm:pt>
    <dgm:pt modelId="{759B7BF1-2331-47CD-B4E0-6944C57F16A9}" type="sibTrans" cxnId="{40FFC80D-4AA6-401A-8DC0-D6FC6EE5E46A}">
      <dgm:prSet/>
      <dgm:spPr/>
      <dgm:t>
        <a:bodyPr/>
        <a:lstStyle/>
        <a:p>
          <a:endParaRPr lang="it-IT"/>
        </a:p>
      </dgm:t>
    </dgm:pt>
    <dgm:pt modelId="{07897664-9E42-4DA7-AB39-8BC2D222FADC}">
      <dgm:prSet phldrT="[Testo]" custT="1"/>
      <dgm:spPr/>
      <dgm:t>
        <a:bodyPr/>
        <a:lstStyle/>
        <a:p>
          <a:endParaRPr lang="it-IT" sz="4400" dirty="0">
            <a:latin typeface="+mn-lt"/>
          </a:endParaRPr>
        </a:p>
      </dgm:t>
    </dgm:pt>
    <dgm:pt modelId="{209604B1-1A80-465F-AD8F-E304EC14F042}" type="parTrans" cxnId="{B7665E45-0359-4BE3-8D3B-522F37A69FAC}">
      <dgm:prSet/>
      <dgm:spPr/>
      <dgm:t>
        <a:bodyPr/>
        <a:lstStyle/>
        <a:p>
          <a:endParaRPr lang="it-IT"/>
        </a:p>
      </dgm:t>
    </dgm:pt>
    <dgm:pt modelId="{3C44DFA7-EC23-4957-AFA5-C8F30D42856C}" type="sibTrans" cxnId="{B7665E45-0359-4BE3-8D3B-522F37A69FAC}">
      <dgm:prSet/>
      <dgm:spPr/>
      <dgm:t>
        <a:bodyPr/>
        <a:lstStyle/>
        <a:p>
          <a:endParaRPr lang="it-IT"/>
        </a:p>
      </dgm:t>
    </dgm:pt>
    <dgm:pt modelId="{0A257004-D212-4037-A316-367DA7CAB9ED}">
      <dgm:prSet phldrT="[Testo]" custT="1"/>
      <dgm:spPr/>
      <dgm:t>
        <a:bodyPr/>
        <a:lstStyle/>
        <a:p>
          <a:pPr rtl="0"/>
          <a:r>
            <a:rPr lang="it-IT" sz="2400" dirty="0" smtClean="0">
              <a:latin typeface="+mn-lt"/>
            </a:rPr>
            <a:t>NARRAZIONE</a:t>
          </a:r>
          <a:endParaRPr lang="it-IT" sz="2400" dirty="0">
            <a:latin typeface="+mn-lt"/>
          </a:endParaRPr>
        </a:p>
      </dgm:t>
    </dgm:pt>
    <dgm:pt modelId="{6720E01F-58C2-4EC3-B8A0-8083AC2510DB}" type="parTrans" cxnId="{593CDBA3-1186-4D14-ACB7-E0AB15627508}">
      <dgm:prSet/>
      <dgm:spPr/>
      <dgm:t>
        <a:bodyPr/>
        <a:lstStyle/>
        <a:p>
          <a:endParaRPr lang="it-IT"/>
        </a:p>
      </dgm:t>
    </dgm:pt>
    <dgm:pt modelId="{67D06C72-A9CD-4E45-83C3-2BB0EE147E18}" type="sibTrans" cxnId="{593CDBA3-1186-4D14-ACB7-E0AB15627508}">
      <dgm:prSet/>
      <dgm:spPr/>
      <dgm:t>
        <a:bodyPr/>
        <a:lstStyle/>
        <a:p>
          <a:endParaRPr lang="it-IT"/>
        </a:p>
      </dgm:t>
    </dgm:pt>
    <dgm:pt modelId="{94442A8C-2AC3-4450-A1FA-1AD1F022311B}">
      <dgm:prSet phldrT="[Testo]" custT="1"/>
      <dgm:spPr/>
      <dgm:t>
        <a:bodyPr/>
        <a:lstStyle/>
        <a:p>
          <a:endParaRPr lang="it-IT" sz="4400" dirty="0">
            <a:latin typeface="+mn-lt"/>
          </a:endParaRPr>
        </a:p>
      </dgm:t>
    </dgm:pt>
    <dgm:pt modelId="{1384E27E-0C19-4A57-841E-FC3D1F486F43}" type="parTrans" cxnId="{753A4139-D87A-4CF8-A651-8C87F656C944}">
      <dgm:prSet/>
      <dgm:spPr/>
      <dgm:t>
        <a:bodyPr/>
        <a:lstStyle/>
        <a:p>
          <a:endParaRPr lang="it-IT"/>
        </a:p>
      </dgm:t>
    </dgm:pt>
    <dgm:pt modelId="{17CE606B-9748-40E1-80C7-4CAAE978393F}" type="sibTrans" cxnId="{753A4139-D87A-4CF8-A651-8C87F656C944}">
      <dgm:prSet/>
      <dgm:spPr/>
      <dgm:t>
        <a:bodyPr/>
        <a:lstStyle/>
        <a:p>
          <a:endParaRPr lang="it-IT"/>
        </a:p>
      </dgm:t>
    </dgm:pt>
    <dgm:pt modelId="{E8966243-ED1C-40F0-8F05-B688D5E67E0F}">
      <dgm:prSet phldrT="[Testo]" custT="1"/>
      <dgm:spPr/>
      <dgm:t>
        <a:bodyPr/>
        <a:lstStyle/>
        <a:p>
          <a:r>
            <a:rPr lang="it-IT" sz="2400" dirty="0" smtClean="0">
              <a:latin typeface="+mn-lt"/>
            </a:rPr>
            <a:t>ROUTINE</a:t>
          </a:r>
          <a:endParaRPr lang="it-IT" sz="2400" dirty="0">
            <a:latin typeface="+mn-lt"/>
          </a:endParaRPr>
        </a:p>
      </dgm:t>
    </dgm:pt>
    <dgm:pt modelId="{688777F0-FA12-45B7-A601-537D65414C6F}" type="parTrans" cxnId="{F37B25F1-613E-461C-8099-F132F3E23E83}">
      <dgm:prSet/>
      <dgm:spPr/>
      <dgm:t>
        <a:bodyPr/>
        <a:lstStyle/>
        <a:p>
          <a:endParaRPr lang="it-IT"/>
        </a:p>
      </dgm:t>
    </dgm:pt>
    <dgm:pt modelId="{4AB31717-89B8-4D7A-BF15-A5417BE2B275}" type="sibTrans" cxnId="{F37B25F1-613E-461C-8099-F132F3E23E83}">
      <dgm:prSet/>
      <dgm:spPr/>
      <dgm:t>
        <a:bodyPr/>
        <a:lstStyle/>
        <a:p>
          <a:endParaRPr lang="it-IT"/>
        </a:p>
      </dgm:t>
    </dgm:pt>
    <dgm:pt modelId="{B302BFC7-E804-47A4-968D-FDE3060E27EB}">
      <dgm:prSet phldrT="[Testo]" custT="1"/>
      <dgm:spPr/>
      <dgm:t>
        <a:bodyPr/>
        <a:lstStyle/>
        <a:p>
          <a:endParaRPr lang="it-IT" sz="4400" dirty="0">
            <a:latin typeface="+mn-lt"/>
          </a:endParaRPr>
        </a:p>
      </dgm:t>
    </dgm:pt>
    <dgm:pt modelId="{2E89B67A-F1D4-4894-90E9-A6DC605827A4}" type="sibTrans" cxnId="{580C9856-BC8E-4049-8AE3-05DEF4A46500}">
      <dgm:prSet/>
      <dgm:spPr/>
      <dgm:t>
        <a:bodyPr/>
        <a:lstStyle/>
        <a:p>
          <a:endParaRPr lang="it-IT"/>
        </a:p>
      </dgm:t>
    </dgm:pt>
    <dgm:pt modelId="{4A654764-107F-476C-AD59-8FE83E8E3F94}" type="parTrans" cxnId="{580C9856-BC8E-4049-8AE3-05DEF4A46500}">
      <dgm:prSet/>
      <dgm:spPr/>
      <dgm:t>
        <a:bodyPr/>
        <a:lstStyle/>
        <a:p>
          <a:endParaRPr lang="it-IT"/>
        </a:p>
      </dgm:t>
    </dgm:pt>
    <dgm:pt modelId="{989A3165-A03D-450B-98E2-B49127FF0106}" type="pres">
      <dgm:prSet presAssocID="{1ACF40E6-0451-44E1-B1EE-296C716684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AC46AC1-62F6-4546-A9B2-319E747A7CD7}" type="pres">
      <dgm:prSet presAssocID="{74299DDF-CDB2-42A5-9413-DBF949CA3243}" presName="linNode" presStyleCnt="0"/>
      <dgm:spPr/>
    </dgm:pt>
    <dgm:pt modelId="{A83BBA4B-0935-4A7E-BF14-64A3328145CA}" type="pres">
      <dgm:prSet presAssocID="{74299DDF-CDB2-42A5-9413-DBF949CA3243}" presName="parentText" presStyleLbl="node1" presStyleIdx="0" presStyleCnt="4" custScaleX="4251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93615E2-AE5D-4CE4-A467-9BE72F690705}" type="pres">
      <dgm:prSet presAssocID="{74299DDF-CDB2-42A5-9413-DBF949CA3243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FB2BC8-4955-4F6D-9A2E-87E226BDCE41}" type="pres">
      <dgm:prSet presAssocID="{768D88EF-D7A6-40A5-BC1F-C633B720E651}" presName="sp" presStyleCnt="0"/>
      <dgm:spPr/>
    </dgm:pt>
    <dgm:pt modelId="{00E0F549-A66A-4EFB-AA2A-81872C426EA5}" type="pres">
      <dgm:prSet presAssocID="{B302BFC7-E804-47A4-968D-FDE3060E27EB}" presName="linNode" presStyleCnt="0"/>
      <dgm:spPr/>
    </dgm:pt>
    <dgm:pt modelId="{263105DD-27C0-4427-8C75-0A2965B3F61B}" type="pres">
      <dgm:prSet presAssocID="{B302BFC7-E804-47A4-968D-FDE3060E27EB}" presName="parentText" presStyleLbl="node1" presStyleIdx="1" presStyleCnt="4" custScaleX="4203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472B57D-C794-4E11-B52D-FCA342B1E629}" type="pres">
      <dgm:prSet presAssocID="{B302BFC7-E804-47A4-968D-FDE3060E27E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29000C-1F19-4886-BC2B-B45E8A9041CC}" type="pres">
      <dgm:prSet presAssocID="{2E89B67A-F1D4-4894-90E9-A6DC605827A4}" presName="sp" presStyleCnt="0"/>
      <dgm:spPr/>
    </dgm:pt>
    <dgm:pt modelId="{07E8A0D3-E453-45D3-9990-CD216D615493}" type="pres">
      <dgm:prSet presAssocID="{07897664-9E42-4DA7-AB39-8BC2D222FADC}" presName="linNode" presStyleCnt="0"/>
      <dgm:spPr/>
    </dgm:pt>
    <dgm:pt modelId="{DCDAC909-FB1B-49C4-8449-C696D8ECC133}" type="pres">
      <dgm:prSet presAssocID="{07897664-9E42-4DA7-AB39-8BC2D222FADC}" presName="parentText" presStyleLbl="node1" presStyleIdx="2" presStyleCnt="4" custScaleX="4203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625A02-95A5-42D3-BF39-621EFEEB2ECB}" type="pres">
      <dgm:prSet presAssocID="{07897664-9E42-4DA7-AB39-8BC2D222FAD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82AE45-DFB9-4613-A4C4-F41743265B40}" type="pres">
      <dgm:prSet presAssocID="{3C44DFA7-EC23-4957-AFA5-C8F30D42856C}" presName="sp" presStyleCnt="0"/>
      <dgm:spPr/>
    </dgm:pt>
    <dgm:pt modelId="{49AE8279-8211-40F3-BDEE-6FE0136B1272}" type="pres">
      <dgm:prSet presAssocID="{94442A8C-2AC3-4450-A1FA-1AD1F022311B}" presName="linNode" presStyleCnt="0"/>
      <dgm:spPr/>
    </dgm:pt>
    <dgm:pt modelId="{66120DC1-908F-42C9-B6C0-C899AC75922D}" type="pres">
      <dgm:prSet presAssocID="{94442A8C-2AC3-4450-A1FA-1AD1F022311B}" presName="parentText" presStyleLbl="node1" presStyleIdx="3" presStyleCnt="4" custScaleX="4299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A3C1FD9-1A52-4ECB-A5BC-CBD9D7D682DB}" type="pres">
      <dgm:prSet presAssocID="{94442A8C-2AC3-4450-A1FA-1AD1F022311B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37B25F1-613E-461C-8099-F132F3E23E83}" srcId="{94442A8C-2AC3-4450-A1FA-1AD1F022311B}" destId="{E8966243-ED1C-40F0-8F05-B688D5E67E0F}" srcOrd="0" destOrd="0" parTransId="{688777F0-FA12-45B7-A601-537D65414C6F}" sibTransId="{4AB31717-89B8-4D7A-BF15-A5417BE2B275}"/>
    <dgm:cxn modelId="{D4D20FCE-8103-4866-A1B6-20171B42B86A}" type="presOf" srcId="{0A257004-D212-4037-A316-367DA7CAB9ED}" destId="{F9625A02-95A5-42D3-BF39-621EFEEB2ECB}" srcOrd="0" destOrd="0" presId="urn:microsoft.com/office/officeart/2005/8/layout/vList5"/>
    <dgm:cxn modelId="{D58103AC-C305-4D0D-862D-BE2566BA6FA0}" type="presOf" srcId="{5916DCAC-1C04-4600-BFA2-C7810BF39C13}" destId="{D472B57D-C794-4E11-B52D-FCA342B1E629}" srcOrd="0" destOrd="0" presId="urn:microsoft.com/office/officeart/2005/8/layout/vList5"/>
    <dgm:cxn modelId="{36F13896-1EF7-4DE5-A962-30CD404B02D3}" type="presOf" srcId="{A8DD5542-F01D-4B1E-9553-EEF9DFC84A23}" destId="{A93615E2-AE5D-4CE4-A467-9BE72F690705}" srcOrd="0" destOrd="0" presId="urn:microsoft.com/office/officeart/2005/8/layout/vList5"/>
    <dgm:cxn modelId="{7DC5D538-B5DA-479B-AA9B-30C69D5CD258}" srcId="{74299DDF-CDB2-42A5-9413-DBF949CA3243}" destId="{A8DD5542-F01D-4B1E-9553-EEF9DFC84A23}" srcOrd="0" destOrd="0" parTransId="{8660C560-95A6-4DED-81F7-589B15CC26D0}" sibTransId="{15CB04F7-864B-4D15-A6DB-3050E75725F7}"/>
    <dgm:cxn modelId="{593CDBA3-1186-4D14-ACB7-E0AB15627508}" srcId="{07897664-9E42-4DA7-AB39-8BC2D222FADC}" destId="{0A257004-D212-4037-A316-367DA7CAB9ED}" srcOrd="0" destOrd="0" parTransId="{6720E01F-58C2-4EC3-B8A0-8083AC2510DB}" sibTransId="{67D06C72-A9CD-4E45-83C3-2BB0EE147E18}"/>
    <dgm:cxn modelId="{B7665E45-0359-4BE3-8D3B-522F37A69FAC}" srcId="{1ACF40E6-0451-44E1-B1EE-296C716684B0}" destId="{07897664-9E42-4DA7-AB39-8BC2D222FADC}" srcOrd="2" destOrd="0" parTransId="{209604B1-1A80-465F-AD8F-E304EC14F042}" sibTransId="{3C44DFA7-EC23-4957-AFA5-C8F30D42856C}"/>
    <dgm:cxn modelId="{580C9856-BC8E-4049-8AE3-05DEF4A46500}" srcId="{1ACF40E6-0451-44E1-B1EE-296C716684B0}" destId="{B302BFC7-E804-47A4-968D-FDE3060E27EB}" srcOrd="1" destOrd="0" parTransId="{4A654764-107F-476C-AD59-8FE83E8E3F94}" sibTransId="{2E89B67A-F1D4-4894-90E9-A6DC605827A4}"/>
    <dgm:cxn modelId="{9B034D26-527C-461A-BE1B-649EDC2A6512}" type="presOf" srcId="{94442A8C-2AC3-4450-A1FA-1AD1F022311B}" destId="{66120DC1-908F-42C9-B6C0-C899AC75922D}" srcOrd="0" destOrd="0" presId="urn:microsoft.com/office/officeart/2005/8/layout/vList5"/>
    <dgm:cxn modelId="{40FFC80D-4AA6-401A-8DC0-D6FC6EE5E46A}" srcId="{B302BFC7-E804-47A4-968D-FDE3060E27EB}" destId="{5916DCAC-1C04-4600-BFA2-C7810BF39C13}" srcOrd="0" destOrd="0" parTransId="{103A278E-E6D1-4BFB-9683-DA6B3FDEA024}" sibTransId="{759B7BF1-2331-47CD-B4E0-6944C57F16A9}"/>
    <dgm:cxn modelId="{3A0AED4A-F515-4F13-9AE4-16176A867A67}" type="presOf" srcId="{1ACF40E6-0451-44E1-B1EE-296C716684B0}" destId="{989A3165-A03D-450B-98E2-B49127FF0106}" srcOrd="0" destOrd="0" presId="urn:microsoft.com/office/officeart/2005/8/layout/vList5"/>
    <dgm:cxn modelId="{E3321C1F-B09E-491E-91C2-CE39EB2294E3}" type="presOf" srcId="{B302BFC7-E804-47A4-968D-FDE3060E27EB}" destId="{263105DD-27C0-4427-8C75-0A2965B3F61B}" srcOrd="0" destOrd="0" presId="urn:microsoft.com/office/officeart/2005/8/layout/vList5"/>
    <dgm:cxn modelId="{946C2835-A491-4878-815A-0977DFB97DFB}" srcId="{1ACF40E6-0451-44E1-B1EE-296C716684B0}" destId="{74299DDF-CDB2-42A5-9413-DBF949CA3243}" srcOrd="0" destOrd="0" parTransId="{24865506-F042-45F4-9B5D-D7EF07D1708A}" sibTransId="{768D88EF-D7A6-40A5-BC1F-C633B720E651}"/>
    <dgm:cxn modelId="{95FB43E8-BC18-4253-8462-6C0C1DAFB0CC}" type="presOf" srcId="{07897664-9E42-4DA7-AB39-8BC2D222FADC}" destId="{DCDAC909-FB1B-49C4-8449-C696D8ECC133}" srcOrd="0" destOrd="0" presId="urn:microsoft.com/office/officeart/2005/8/layout/vList5"/>
    <dgm:cxn modelId="{753A4139-D87A-4CF8-A651-8C87F656C944}" srcId="{1ACF40E6-0451-44E1-B1EE-296C716684B0}" destId="{94442A8C-2AC3-4450-A1FA-1AD1F022311B}" srcOrd="3" destOrd="0" parTransId="{1384E27E-0C19-4A57-841E-FC3D1F486F43}" sibTransId="{17CE606B-9748-40E1-80C7-4CAAE978393F}"/>
    <dgm:cxn modelId="{5BEC5CB4-CB27-48A9-BC15-EBFBD8CB5E9A}" type="presOf" srcId="{74299DDF-CDB2-42A5-9413-DBF949CA3243}" destId="{A83BBA4B-0935-4A7E-BF14-64A3328145CA}" srcOrd="0" destOrd="0" presId="urn:microsoft.com/office/officeart/2005/8/layout/vList5"/>
    <dgm:cxn modelId="{EEFA9E39-C05B-4886-B440-B75CAB7B59DE}" type="presOf" srcId="{E8966243-ED1C-40F0-8F05-B688D5E67E0F}" destId="{9A3C1FD9-1A52-4ECB-A5BC-CBD9D7D682DB}" srcOrd="0" destOrd="0" presId="urn:microsoft.com/office/officeart/2005/8/layout/vList5"/>
    <dgm:cxn modelId="{BD9CC5F6-F524-4D61-A054-C9B890C8D105}" type="presParOf" srcId="{989A3165-A03D-450B-98E2-B49127FF0106}" destId="{BAC46AC1-62F6-4546-A9B2-319E747A7CD7}" srcOrd="0" destOrd="0" presId="urn:microsoft.com/office/officeart/2005/8/layout/vList5"/>
    <dgm:cxn modelId="{DDD1DC00-71AF-4689-90E8-F893C629CA2C}" type="presParOf" srcId="{BAC46AC1-62F6-4546-A9B2-319E747A7CD7}" destId="{A83BBA4B-0935-4A7E-BF14-64A3328145CA}" srcOrd="0" destOrd="0" presId="urn:microsoft.com/office/officeart/2005/8/layout/vList5"/>
    <dgm:cxn modelId="{03DEC9D6-A89B-4F49-A42D-8FDA1F2095C0}" type="presParOf" srcId="{BAC46AC1-62F6-4546-A9B2-319E747A7CD7}" destId="{A93615E2-AE5D-4CE4-A467-9BE72F690705}" srcOrd="1" destOrd="0" presId="urn:microsoft.com/office/officeart/2005/8/layout/vList5"/>
    <dgm:cxn modelId="{F0012C8B-1F5D-4276-B049-6B93E0948426}" type="presParOf" srcId="{989A3165-A03D-450B-98E2-B49127FF0106}" destId="{CDFB2BC8-4955-4F6D-9A2E-87E226BDCE41}" srcOrd="1" destOrd="0" presId="urn:microsoft.com/office/officeart/2005/8/layout/vList5"/>
    <dgm:cxn modelId="{B707624B-E3D8-4954-BD66-A386FCF8E47F}" type="presParOf" srcId="{989A3165-A03D-450B-98E2-B49127FF0106}" destId="{00E0F549-A66A-4EFB-AA2A-81872C426EA5}" srcOrd="2" destOrd="0" presId="urn:microsoft.com/office/officeart/2005/8/layout/vList5"/>
    <dgm:cxn modelId="{C38075CE-D86D-4110-A188-65F930750E01}" type="presParOf" srcId="{00E0F549-A66A-4EFB-AA2A-81872C426EA5}" destId="{263105DD-27C0-4427-8C75-0A2965B3F61B}" srcOrd="0" destOrd="0" presId="urn:microsoft.com/office/officeart/2005/8/layout/vList5"/>
    <dgm:cxn modelId="{B97A9FB9-2350-41A1-9355-04C0303CC1F9}" type="presParOf" srcId="{00E0F549-A66A-4EFB-AA2A-81872C426EA5}" destId="{D472B57D-C794-4E11-B52D-FCA342B1E629}" srcOrd="1" destOrd="0" presId="urn:microsoft.com/office/officeart/2005/8/layout/vList5"/>
    <dgm:cxn modelId="{64377734-EB8E-4A83-90A7-2C4E45BBEB7B}" type="presParOf" srcId="{989A3165-A03D-450B-98E2-B49127FF0106}" destId="{8E29000C-1F19-4886-BC2B-B45E8A9041CC}" srcOrd="3" destOrd="0" presId="urn:microsoft.com/office/officeart/2005/8/layout/vList5"/>
    <dgm:cxn modelId="{585BD5B9-B483-4486-A4F9-06A5AC1AEE84}" type="presParOf" srcId="{989A3165-A03D-450B-98E2-B49127FF0106}" destId="{07E8A0D3-E453-45D3-9990-CD216D615493}" srcOrd="4" destOrd="0" presId="urn:microsoft.com/office/officeart/2005/8/layout/vList5"/>
    <dgm:cxn modelId="{A829BEE4-5F3C-499A-8203-AEDCFF1523E7}" type="presParOf" srcId="{07E8A0D3-E453-45D3-9990-CD216D615493}" destId="{DCDAC909-FB1B-49C4-8449-C696D8ECC133}" srcOrd="0" destOrd="0" presId="urn:microsoft.com/office/officeart/2005/8/layout/vList5"/>
    <dgm:cxn modelId="{55683F7F-2FA8-4B77-8A89-70A40FC67427}" type="presParOf" srcId="{07E8A0D3-E453-45D3-9990-CD216D615493}" destId="{F9625A02-95A5-42D3-BF39-621EFEEB2ECB}" srcOrd="1" destOrd="0" presId="urn:microsoft.com/office/officeart/2005/8/layout/vList5"/>
    <dgm:cxn modelId="{CAF6505C-7884-437A-BD2D-2571D074879E}" type="presParOf" srcId="{989A3165-A03D-450B-98E2-B49127FF0106}" destId="{6782AE45-DFB9-4613-A4C4-F41743265B40}" srcOrd="5" destOrd="0" presId="urn:microsoft.com/office/officeart/2005/8/layout/vList5"/>
    <dgm:cxn modelId="{FEF04B4D-B821-485D-85B1-3C7171D9F562}" type="presParOf" srcId="{989A3165-A03D-450B-98E2-B49127FF0106}" destId="{49AE8279-8211-40F3-BDEE-6FE0136B1272}" srcOrd="6" destOrd="0" presId="urn:microsoft.com/office/officeart/2005/8/layout/vList5"/>
    <dgm:cxn modelId="{61A726B8-4307-4AA4-BBEF-5540BFDC861E}" type="presParOf" srcId="{49AE8279-8211-40F3-BDEE-6FE0136B1272}" destId="{66120DC1-908F-42C9-B6C0-C899AC75922D}" srcOrd="0" destOrd="0" presId="urn:microsoft.com/office/officeart/2005/8/layout/vList5"/>
    <dgm:cxn modelId="{C9778419-F3B0-479D-B4AC-15E1D3F9E6FC}" type="presParOf" srcId="{49AE8279-8211-40F3-BDEE-6FE0136B1272}" destId="{9A3C1FD9-1A52-4ECB-A5BC-CBD9D7D68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1AD20-29CB-416B-AFFF-DE6D1A92EE90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105F6-9BDC-419C-8292-A4165925E160}">
      <dsp:nvSpPr>
        <dsp:cNvPr id="0" name=""/>
        <dsp:cNvSpPr/>
      </dsp:nvSpPr>
      <dsp:spPr>
        <a:xfrm>
          <a:off x="99" y="1625600"/>
          <a:ext cx="2577107" cy="2167466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ESPERIENZA</a:t>
          </a:r>
          <a:endParaRPr lang="it-IT" sz="3000" kern="1200" dirty="0"/>
        </a:p>
      </dsp:txBody>
      <dsp:txXfrm>
        <a:off x="105906" y="1731407"/>
        <a:ext cx="2365493" cy="1955852"/>
      </dsp:txXfrm>
    </dsp:sp>
    <dsp:sp modelId="{C87DD2CE-D5F6-420D-8E53-5619435A298B}">
      <dsp:nvSpPr>
        <dsp:cNvPr id="0" name=""/>
        <dsp:cNvSpPr/>
      </dsp:nvSpPr>
      <dsp:spPr>
        <a:xfrm>
          <a:off x="2775446" y="1625600"/>
          <a:ext cx="2577107" cy="2167466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PENSIERO</a:t>
          </a:r>
          <a:endParaRPr lang="it-IT" sz="3000" kern="1200" dirty="0"/>
        </a:p>
      </dsp:txBody>
      <dsp:txXfrm>
        <a:off x="2881253" y="1731407"/>
        <a:ext cx="2365493" cy="1955852"/>
      </dsp:txXfrm>
    </dsp:sp>
    <dsp:sp modelId="{8C678D50-E070-475C-9ABA-09459E0B33B4}">
      <dsp:nvSpPr>
        <dsp:cNvPr id="0" name=""/>
        <dsp:cNvSpPr/>
      </dsp:nvSpPr>
      <dsp:spPr>
        <a:xfrm>
          <a:off x="5550792" y="1625600"/>
          <a:ext cx="2577107" cy="2167466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 smtClean="0"/>
            <a:t>LINGUA</a:t>
          </a:r>
          <a:endParaRPr lang="it-IT" sz="3000" kern="1200" dirty="0"/>
        </a:p>
      </dsp:txBody>
      <dsp:txXfrm>
        <a:off x="5656599" y="1731407"/>
        <a:ext cx="2365493" cy="1955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615E2-AE5D-4CE4-A467-9BE72F690705}">
      <dsp:nvSpPr>
        <dsp:cNvPr id="0" name=""/>
        <dsp:cNvSpPr/>
      </dsp:nvSpPr>
      <dsp:spPr>
        <a:xfrm rot="5400000">
          <a:off x="5514238" y="-2744490"/>
          <a:ext cx="917525" cy="6640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latin typeface="+mn-lt"/>
            </a:rPr>
            <a:t>SETTING</a:t>
          </a:r>
          <a:endParaRPr lang="it-IT" sz="2400" kern="1200" dirty="0">
            <a:latin typeface="+mn-lt"/>
          </a:endParaRPr>
        </a:p>
      </dsp:txBody>
      <dsp:txXfrm rot="-5400000">
        <a:off x="2652673" y="161865"/>
        <a:ext cx="6595866" cy="827945"/>
      </dsp:txXfrm>
    </dsp:sp>
    <dsp:sp modelId="{A83BBA4B-0935-4A7E-BF14-64A3328145CA}">
      <dsp:nvSpPr>
        <dsp:cNvPr id="0" name=""/>
        <dsp:cNvSpPr/>
      </dsp:nvSpPr>
      <dsp:spPr>
        <a:xfrm>
          <a:off x="1064617" y="2384"/>
          <a:ext cx="1588054" cy="114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400" kern="1200" dirty="0">
            <a:latin typeface="+mn-lt"/>
          </a:endParaRPr>
        </a:p>
      </dsp:txBody>
      <dsp:txXfrm>
        <a:off x="1120604" y="58371"/>
        <a:ext cx="1476080" cy="1034932"/>
      </dsp:txXfrm>
    </dsp:sp>
    <dsp:sp modelId="{D472B57D-C794-4E11-B52D-FCA342B1E629}">
      <dsp:nvSpPr>
        <dsp:cNvPr id="0" name=""/>
        <dsp:cNvSpPr/>
      </dsp:nvSpPr>
      <dsp:spPr>
        <a:xfrm rot="5400000">
          <a:off x="5496158" y="-1540237"/>
          <a:ext cx="917525" cy="6640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latin typeface="+mn-lt"/>
            </a:rPr>
            <a:t>GIOCO</a:t>
          </a:r>
          <a:endParaRPr lang="it-IT" sz="2400" kern="1200" dirty="0">
            <a:latin typeface="+mn-lt"/>
          </a:endParaRPr>
        </a:p>
      </dsp:txBody>
      <dsp:txXfrm rot="-5400000">
        <a:off x="2634593" y="1366118"/>
        <a:ext cx="6595866" cy="827945"/>
      </dsp:txXfrm>
    </dsp:sp>
    <dsp:sp modelId="{263105DD-27C0-4427-8C75-0A2965B3F61B}">
      <dsp:nvSpPr>
        <dsp:cNvPr id="0" name=""/>
        <dsp:cNvSpPr/>
      </dsp:nvSpPr>
      <dsp:spPr>
        <a:xfrm>
          <a:off x="1064617" y="1206636"/>
          <a:ext cx="1569975" cy="114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400" kern="1200" dirty="0">
            <a:latin typeface="+mn-lt"/>
          </a:endParaRPr>
        </a:p>
      </dsp:txBody>
      <dsp:txXfrm>
        <a:off x="1120604" y="1262623"/>
        <a:ext cx="1458001" cy="1034932"/>
      </dsp:txXfrm>
    </dsp:sp>
    <dsp:sp modelId="{F9625A02-95A5-42D3-BF39-621EFEEB2ECB}">
      <dsp:nvSpPr>
        <dsp:cNvPr id="0" name=""/>
        <dsp:cNvSpPr/>
      </dsp:nvSpPr>
      <dsp:spPr>
        <a:xfrm rot="5400000">
          <a:off x="5496158" y="-335985"/>
          <a:ext cx="917525" cy="6640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latin typeface="+mn-lt"/>
            </a:rPr>
            <a:t>NARRAZIONE</a:t>
          </a:r>
          <a:endParaRPr lang="it-IT" sz="2400" kern="1200" dirty="0">
            <a:latin typeface="+mn-lt"/>
          </a:endParaRPr>
        </a:p>
      </dsp:txBody>
      <dsp:txXfrm rot="-5400000">
        <a:off x="2634593" y="2570370"/>
        <a:ext cx="6595866" cy="827945"/>
      </dsp:txXfrm>
    </dsp:sp>
    <dsp:sp modelId="{DCDAC909-FB1B-49C4-8449-C696D8ECC133}">
      <dsp:nvSpPr>
        <dsp:cNvPr id="0" name=""/>
        <dsp:cNvSpPr/>
      </dsp:nvSpPr>
      <dsp:spPr>
        <a:xfrm>
          <a:off x="1064617" y="2410889"/>
          <a:ext cx="1569975" cy="114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400" kern="1200" dirty="0">
            <a:latin typeface="+mn-lt"/>
          </a:endParaRPr>
        </a:p>
      </dsp:txBody>
      <dsp:txXfrm>
        <a:off x="1120604" y="2466876"/>
        <a:ext cx="1458001" cy="1034932"/>
      </dsp:txXfrm>
    </dsp:sp>
    <dsp:sp modelId="{9A3C1FD9-1A52-4ECB-A5BC-CBD9D7D682DB}">
      <dsp:nvSpPr>
        <dsp:cNvPr id="0" name=""/>
        <dsp:cNvSpPr/>
      </dsp:nvSpPr>
      <dsp:spPr>
        <a:xfrm rot="5400000">
          <a:off x="5532317" y="868266"/>
          <a:ext cx="917525" cy="66406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>
              <a:latin typeface="+mn-lt"/>
            </a:rPr>
            <a:t>ROUTINE</a:t>
          </a:r>
          <a:endParaRPr lang="it-IT" sz="2400" kern="1200" dirty="0">
            <a:latin typeface="+mn-lt"/>
          </a:endParaRPr>
        </a:p>
      </dsp:txBody>
      <dsp:txXfrm rot="-5400000">
        <a:off x="2670752" y="3774621"/>
        <a:ext cx="6595866" cy="827945"/>
      </dsp:txXfrm>
    </dsp:sp>
    <dsp:sp modelId="{66120DC1-908F-42C9-B6C0-C899AC75922D}">
      <dsp:nvSpPr>
        <dsp:cNvPr id="0" name=""/>
        <dsp:cNvSpPr/>
      </dsp:nvSpPr>
      <dsp:spPr>
        <a:xfrm>
          <a:off x="1064617" y="3615141"/>
          <a:ext cx="1606134" cy="114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400" kern="1200" dirty="0">
            <a:latin typeface="+mn-lt"/>
          </a:endParaRPr>
        </a:p>
      </dsp:txBody>
      <dsp:txXfrm>
        <a:off x="1120604" y="3671128"/>
        <a:ext cx="1494160" cy="1034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670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019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400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541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544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347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590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7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524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056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2109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ttangolo arrotondato 5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59FCE1-6A7E-4B06-A22F-3C789E4F5EAA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BC5F0-C5EE-49B8-92F0-77A6262EA64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30392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C57-A701-43B0-A91E-BD6D1351BDB6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57829-4132-4696-9214-EAEBCF3E92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02790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ttangolo arrotondato 4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590BAC-6ED6-43A8-B0C6-893604F35EE2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4B74F-55FA-4740-A9B9-B4870E56962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81843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92B8-41DE-4ECD-8051-E432025CFC5C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2CF0D-D8D2-4DF6-A4AA-722676D648B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75968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70B04-A929-4DBF-989F-546B9A90DDA7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8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C2594-AF60-4968-BD1B-7A48974BF9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677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7706-37DF-4A9C-A97E-A754B0C791AB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4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2274AF-935B-4EE2-A9CE-B4CCCAC02F7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76870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309E2F-9343-4128-95D6-DE13A790772F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B7C75-DE7E-4B7B-8A1E-2984290B2A4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2255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27AF3-90A2-4785-8FC3-2BE6BE5097C1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6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35FA8-252A-41B1-851B-9C033E5D4A0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0981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Arrotonda singolo angolo rettangolo 10"/>
          <p:cNvSpPr/>
          <p:nvPr/>
        </p:nvSpPr>
        <p:spPr>
          <a:xfrm>
            <a:off x="8534400" y="433388"/>
            <a:ext cx="30988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7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EDA002-AEAF-45AB-849D-DEF37B6CA9A3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0AA6D-84DC-4C4A-B4F2-83870839A44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3423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FA6F-5BD7-44D1-A530-628065F84D4B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8C0E2-4822-4539-9C2F-DC6B3B8AC1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48359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371F5-373D-462D-9850-04292C6AE682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5" name="Segnaposto piè di pagina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7D9FC-D43D-4071-8D39-A0C9A0491B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162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39631-14EE-42D9-BD69-F34AD47E1278}" type="datetimeFigureOut">
              <a:rPr lang="it-IT" smtClean="0"/>
              <a:t>20/03/2024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7FBC9-0027-486B-ABAB-694E0BD22A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63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Rettangolo arrotondato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670984" y="4986339"/>
            <a:ext cx="10911416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1" name="Segnaposto testo 3"/>
          <p:cNvSpPr>
            <a:spLocks noGrp="1"/>
          </p:cNvSpPr>
          <p:nvPr>
            <p:ph type="body" idx="1"/>
          </p:nvPr>
        </p:nvSpPr>
        <p:spPr bwMode="auto">
          <a:xfrm>
            <a:off x="670984" y="530226"/>
            <a:ext cx="10911416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5035551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AB4E20-CD5D-430E-B618-B2025703ACE6}" type="datetimeFigureOut">
              <a:rPr lang="it-IT"/>
              <a:pPr>
                <a:defRPr/>
              </a:pPr>
              <a:t>20/03/2024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8083551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11131551" y="6111876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7A399"/>
                </a:solidFill>
              </a:defRPr>
            </a:lvl1pPr>
          </a:lstStyle>
          <a:p>
            <a:fld id="{F1E49B2C-EAA0-4485-B138-FA42F3EADD5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27684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NEOASSUNTI INFANZIA</a:t>
            </a:r>
            <a:br>
              <a:rPr lang="it-IT" dirty="0" smtClean="0"/>
            </a:br>
            <a:r>
              <a:rPr lang="it-IT" sz="2400" dirty="0" smtClean="0"/>
              <a:t>ambito 9</a:t>
            </a:r>
            <a:br>
              <a:rPr lang="it-IT" sz="2400" dirty="0" smtClean="0"/>
            </a:br>
            <a:r>
              <a:rPr lang="it-IT" sz="2400" dirty="0" smtClean="0"/>
              <a:t>23 marzo 8.20-10.20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INCLUSIONE SOCIALE TRA ROUTINE QUOTIDIANE E RIORGANIZZAZIONE DEL CONTESTO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2871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DIRITTI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3600" dirty="0"/>
              <a:t>I diritti comuni prevalgono sui diritti </a:t>
            </a:r>
            <a:r>
              <a:rPr lang="it-IT" sz="3600" dirty="0" smtClean="0"/>
              <a:t>distintivi (espliciti-trasparenti)</a:t>
            </a:r>
          </a:p>
          <a:p>
            <a:endParaRPr lang="it-IT" sz="3600" dirty="0" smtClean="0"/>
          </a:p>
          <a:p>
            <a:r>
              <a:rPr lang="it-IT" sz="3600" dirty="0" smtClean="0"/>
              <a:t>Carta dei diritti internazionali</a:t>
            </a:r>
          </a:p>
          <a:p>
            <a:endParaRPr lang="it-IT" sz="3600" dirty="0" smtClean="0"/>
          </a:p>
          <a:p>
            <a:r>
              <a:rPr lang="it-IT" sz="3600" dirty="0" smtClean="0"/>
              <a:t>Educazione interculturale</a:t>
            </a:r>
            <a:endParaRPr lang="it-IT" sz="36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354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55077" y="1002558"/>
            <a:ext cx="990365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  <a:r>
              <a:rPr lang="it-IT" sz="2400" dirty="0" smtClean="0"/>
              <a:t>Valorizzare la ricchezza insita nelle diverse culture attraverso </a:t>
            </a:r>
            <a:r>
              <a:rPr lang="it-IT" sz="2400" dirty="0"/>
              <a:t>percorsi didattici </a:t>
            </a:r>
            <a:r>
              <a:rPr lang="it-IT" sz="2400" dirty="0" smtClean="0"/>
              <a:t>mirati.</a:t>
            </a:r>
          </a:p>
          <a:p>
            <a:endParaRPr lang="it-IT" sz="2400" dirty="0"/>
          </a:p>
          <a:p>
            <a:r>
              <a:rPr lang="it-IT" sz="2400" dirty="0" smtClean="0"/>
              <a:t> La scuola dell’infanzia si configura </a:t>
            </a:r>
            <a:r>
              <a:rPr lang="it-IT" sz="2400" dirty="0"/>
              <a:t>come luogo di dialogo e di incontro tra adulti, centrati sul confronto </a:t>
            </a:r>
            <a:r>
              <a:rPr lang="it-IT" sz="2400" dirty="0" smtClean="0"/>
              <a:t>di esperienze</a:t>
            </a:r>
            <a:r>
              <a:rPr lang="it-IT" sz="2400" dirty="0"/>
              <a:t>, di attività, metodi e strumenti, che consentano di trovare una </a:t>
            </a:r>
            <a:r>
              <a:rPr lang="it-IT" sz="2400" dirty="0" smtClean="0"/>
              <a:t>composizione equilibrata </a:t>
            </a:r>
            <a:r>
              <a:rPr lang="it-IT" sz="2400" dirty="0"/>
              <a:t>e armonica di stili educativi e pratiche di cura nella risposta ai bisogni primari </a:t>
            </a:r>
            <a:r>
              <a:rPr lang="it-IT" sz="2400" dirty="0" smtClean="0"/>
              <a:t>del bambino.</a:t>
            </a:r>
          </a:p>
          <a:p>
            <a:endParaRPr lang="it-IT" sz="2400" dirty="0"/>
          </a:p>
          <a:p>
            <a:r>
              <a:rPr lang="it-IT" sz="2400" dirty="0" smtClean="0"/>
              <a:t> </a:t>
            </a:r>
            <a:r>
              <a:rPr lang="it-IT" sz="2400" dirty="0"/>
              <a:t>N</a:t>
            </a:r>
            <a:r>
              <a:rPr lang="it-IT" sz="2400" dirty="0" smtClean="0"/>
              <a:t>ella </a:t>
            </a:r>
            <a:r>
              <a:rPr lang="it-IT" sz="2400" dirty="0"/>
              <a:t>scuola dell’infanzia lo sviluppo cognitivo </a:t>
            </a:r>
            <a:r>
              <a:rPr lang="it-IT" sz="2400" dirty="0" smtClean="0"/>
              <a:t>si  accompagna </a:t>
            </a:r>
            <a:r>
              <a:rPr lang="it-IT" sz="2400" dirty="0"/>
              <a:t>strettamente con la dimensione affettivo-relazionale, che </a:t>
            </a:r>
            <a:r>
              <a:rPr lang="it-IT" sz="2400" dirty="0" smtClean="0"/>
              <a:t>consente l’esperienza </a:t>
            </a:r>
            <a:r>
              <a:rPr lang="it-IT" sz="2400" dirty="0"/>
              <a:t>fondamentale della diversità sia di genere che culturale, linguistica, </a:t>
            </a:r>
            <a:r>
              <a:rPr lang="it-IT" sz="2400" dirty="0" smtClean="0"/>
              <a:t>religiosa, esperienza </a:t>
            </a:r>
            <a:r>
              <a:rPr lang="it-IT" sz="2400" dirty="0"/>
              <a:t>che fonda la possibilità di una convivenza futura all’insegna del rispetto e </a:t>
            </a:r>
            <a:r>
              <a:rPr lang="it-IT" sz="2400" dirty="0" err="1" smtClean="0"/>
              <a:t>dellareciprocità</a:t>
            </a:r>
            <a:r>
              <a:rPr lang="it-IT" sz="2400" dirty="0"/>
              <a:t>.</a:t>
            </a:r>
          </a:p>
          <a:p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9928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55077" y="379828"/>
            <a:ext cx="10086535" cy="5540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</a:rPr>
              <a:t>Le pratiche didattiche</a:t>
            </a:r>
          </a:p>
          <a:p>
            <a:r>
              <a:rPr lang="it-IT" sz="2800" dirty="0"/>
              <a:t>Le “buone pratiche” didattiche mettono soprattutto in evidenza questioni riguardanti</a:t>
            </a:r>
          </a:p>
          <a:p>
            <a:r>
              <a:rPr lang="it-IT" sz="2800" dirty="0"/>
              <a:t>l’apprendimento della lingua italiana come L2, il rapporto con la lingua madre, l’esistenza di</a:t>
            </a:r>
          </a:p>
          <a:p>
            <a:r>
              <a:rPr lang="it-IT" sz="2800" dirty="0"/>
              <a:t>situazioni di plurilinguismo, di pratiche di cura, abitudini e comportamenti diversi. Le “buone</a:t>
            </a:r>
          </a:p>
          <a:p>
            <a:r>
              <a:rPr lang="it-IT" sz="2800" dirty="0"/>
              <a:t>pratiche” di educazione all’insegna del dialogo e dell’interculturalità comportano quindi</a:t>
            </a:r>
          </a:p>
          <a:p>
            <a:r>
              <a:rPr lang="it-IT" sz="2800" dirty="0"/>
              <a:t>conoscenze e competenze progettuali, in grado di innovare metodi, strumenti e contenuti</a:t>
            </a:r>
          </a:p>
          <a:p>
            <a:r>
              <a:rPr lang="it-IT" sz="2800" dirty="0"/>
              <a:t>delle attività realizzate con i bambini.</a:t>
            </a:r>
          </a:p>
        </p:txBody>
      </p:sp>
    </p:spTree>
    <p:extLst>
      <p:ext uri="{BB962C8B-B14F-4D97-AF65-F5344CB8AC3E}">
        <p14:creationId xmlns:p14="http://schemas.microsoft.com/office/powerpoint/2010/main" val="1656229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62597" y="436099"/>
            <a:ext cx="11929403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sz="2800" dirty="0">
                <a:solidFill>
                  <a:srgbClr val="FF0000"/>
                </a:solidFill>
              </a:rPr>
              <a:t>Inclusione di materiali multiculturali</a:t>
            </a:r>
            <a:r>
              <a:rPr lang="it-IT" sz="2800" dirty="0"/>
              <a:t>: Assicurati che libri, giocattoli, materiali artistici e altro riflettano la diversità culturale. Questo può aiutare i bambini a familiarizzare con culture diverse e a sviluppare un senso di rispetto e tolleranza.</a:t>
            </a:r>
          </a:p>
          <a:p>
            <a:endParaRPr lang="it-IT" sz="2800" dirty="0"/>
          </a:p>
          <a:p>
            <a:r>
              <a:rPr lang="it-IT" sz="2800" dirty="0">
                <a:solidFill>
                  <a:srgbClr val="FF0000"/>
                </a:solidFill>
              </a:rPr>
              <a:t>Promozione del dialogo interculturale:</a:t>
            </a:r>
            <a:r>
              <a:rPr lang="it-IT" sz="2800" dirty="0"/>
              <a:t> Incoraggia i bambini a condividere le loro esperienze culturali e ad apprendere dagli altri. Organizza attività che favoriscano il dialogo e la collaborazione tra bambini di background culturali diversi.</a:t>
            </a:r>
          </a:p>
          <a:p>
            <a:endParaRPr lang="it-IT" sz="2800" dirty="0"/>
          </a:p>
          <a:p>
            <a:r>
              <a:rPr lang="it-IT" sz="2800" dirty="0">
                <a:solidFill>
                  <a:srgbClr val="FF0000"/>
                </a:solidFill>
              </a:rPr>
              <a:t>Celebrare le festività e le tradizioni culturali</a:t>
            </a:r>
            <a:r>
              <a:rPr lang="it-IT" sz="2800" dirty="0"/>
              <a:t>: Organizza eventi o attività per celebrare le festività e le tradizioni culturali dei bambini presenti nel gruppo.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359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dirty="0" smtClean="0"/>
              <a:t>ATTENZIONI ED INTERVENTI DEI DOCENTI</a:t>
            </a:r>
            <a:endParaRPr lang="it-IT" sz="3600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294876460"/>
              </p:ext>
            </p:extLst>
          </p:nvPr>
        </p:nvGraphicFramePr>
        <p:xfrm>
          <a:off x="907987" y="1889865"/>
          <a:ext cx="10376026" cy="4764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23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0837" y="5036233"/>
            <a:ext cx="9805181" cy="99944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ATTEGGIAMENTI INTERCULTURALI</a:t>
            </a:r>
            <a:endParaRPr lang="it-IT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2027238" y="530226"/>
            <a:ext cx="8183562" cy="4187825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it-IT" altLang="it-IT" dirty="0" smtClean="0"/>
              <a:t>ATTIVITA’ INTERCULTURALI</a:t>
            </a:r>
          </a:p>
        </p:txBody>
      </p:sp>
      <p:pic>
        <p:nvPicPr>
          <p:cNvPr id="15364" name="Picture 2" descr="http://2.bp.blogspot.com/-ve3ZbdfxfUE/TatI7AzpCDI/AAAAAAAAAPI/nkxdkc_h8tg/s1600/bambini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2205039"/>
            <a:ext cx="3097212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33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CONFRONTIAMOCI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AIUTARE IL BAMBINO A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 smtClean="0"/>
              <a:t>ATTENZIONI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/>
              <a:t>Ascoltare e comprendere informazioni, narrazioni, vissuti espressi in forma </a:t>
            </a:r>
            <a:r>
              <a:rPr lang="it-IT" dirty="0" smtClean="0"/>
              <a:t>orale</a:t>
            </a:r>
          </a:p>
          <a:p>
            <a:endParaRPr lang="it-IT" dirty="0"/>
          </a:p>
          <a:p>
            <a:r>
              <a:rPr lang="it-IT" dirty="0"/>
              <a:t>Osservare e comprendere immagini, suoni e movimenti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87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CONFRONTIAMOCI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AIUTARE IL BAMBINO A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t-IT" dirty="0" smtClean="0"/>
              <a:t>ATTENZIONI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it-IT" dirty="0"/>
              <a:t>Ricostruire e rappresentare  </a:t>
            </a:r>
            <a:r>
              <a:rPr lang="it-IT" dirty="0" smtClean="0"/>
              <a:t>l’esperienza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Mettere in relazione fenomeni, eventi e concetti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7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0652046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280160" y="6035040"/>
            <a:ext cx="3020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CAMBIARE PUNTO DI VISTA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010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RIFERIMENTO GEOGRAFICO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Riferimento geografico </a:t>
            </a:r>
            <a:r>
              <a:rPr lang="it-IT" sz="2800" dirty="0"/>
              <a:t>ma anche collocazione nel tempo. La famiglia straniera </a:t>
            </a:r>
            <a:r>
              <a:rPr lang="it-IT" sz="2800" dirty="0" smtClean="0"/>
              <a:t>molto </a:t>
            </a:r>
            <a:r>
              <a:rPr lang="it-IT" sz="2800" dirty="0"/>
              <a:t>spesso manda ai figli messaggi di provvisorietà. Il paese di origine viene presentato come il paradiso terrestre. La provvisorietà per l’adulto è una forma di equilibrio, di mantenimento dei legami. Per il minore l’instabilità crea ambivalenze.</a:t>
            </a:r>
          </a:p>
        </p:txBody>
      </p:sp>
    </p:spTree>
    <p:extLst>
      <p:ext uri="{BB962C8B-B14F-4D97-AF65-F5344CB8AC3E}">
        <p14:creationId xmlns:p14="http://schemas.microsoft.com/office/powerpoint/2010/main" val="142537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Cultura del quotidiano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Modi di istaurare rapporti genitori figli</a:t>
            </a:r>
          </a:p>
          <a:p>
            <a:r>
              <a:rPr lang="it-IT" sz="2800" dirty="0"/>
              <a:t>Concezione dell’infanzia</a:t>
            </a:r>
          </a:p>
          <a:p>
            <a:r>
              <a:rPr lang="it-IT" sz="2800" dirty="0"/>
              <a:t>Modo di esprimere l’affettività</a:t>
            </a:r>
          </a:p>
          <a:p>
            <a:r>
              <a:rPr lang="it-IT" sz="2800" dirty="0"/>
              <a:t>Rapporti tra le generazioni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7574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Condizione socio-economica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31136" y="2511435"/>
            <a:ext cx="7729728" cy="3101983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I bambini che rimangono nei paesi di origine durante l’emigrazione dei padri lo considerano una persona prestigiosa (ritorna con oggetti come simboli di prestigio e potere). Quando i bambini raggiungono il padre si rendono conto delle difficoltà che questo incontra e dell’emarginazione che vive. Quindi nascono problemi </a:t>
            </a:r>
            <a:r>
              <a:rPr lang="it-IT" sz="3000" dirty="0"/>
              <a:t>di identificazione: il </a:t>
            </a:r>
            <a:r>
              <a:rPr lang="it-IT" sz="2800" dirty="0"/>
              <a:t>padre si deve </a:t>
            </a:r>
            <a:r>
              <a:rPr lang="it-IT" sz="2800" dirty="0" smtClean="0"/>
              <a:t>rispettare ma non imitare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687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9751" y="331645"/>
            <a:ext cx="7729728" cy="1188720"/>
          </a:xfrm>
        </p:spPr>
        <p:txBody>
          <a:bodyPr/>
          <a:lstStyle/>
          <a:p>
            <a:r>
              <a:rPr lang="it-IT" dirty="0" smtClean="0"/>
              <a:t>Spazio Linguistico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1814731"/>
            <a:ext cx="12192000" cy="4037429"/>
          </a:xfrm>
        </p:spPr>
        <p:txBody>
          <a:bodyPr>
            <a:noAutofit/>
          </a:bodyPr>
          <a:lstStyle/>
          <a:p>
            <a:r>
              <a:rPr lang="it-IT" sz="2800" dirty="0"/>
              <a:t>Esistono </a:t>
            </a:r>
            <a:r>
              <a:rPr lang="it-IT" sz="2800" dirty="0" smtClean="0"/>
              <a:t>approcci diversi al </a:t>
            </a:r>
            <a:r>
              <a:rPr lang="it-IT" sz="2800" dirty="0"/>
              <a:t>bilinguismo. Gli insegnanti hanno delle responsabilità nella regressione della lingua 1, perché tante volte invitano i genitori degli stranieri a parlare con i bambini in italiano (sbagliato). I bambini stranieri a scuola diventano comunque italofoni (in un 1 anno) per comunicare nel quotidiano, non riescono però a padroneggiare l’italiano astratto, la lingua dei concetti (da 3 a 5 anni). Questo secondo processo più difficile, la famiglia non sarà mai in grado di promuoverlo. Invitare i genitori stranieri a parlare in italiano con i figli significa inserire nelle famiglie un nuovo elemento di angoscia (si introduce una frattura comunicativa – i messaggi sono limitati anche nelle sfumature, nei riferimenti, nell’affettività). </a:t>
            </a:r>
          </a:p>
        </p:txBody>
      </p:sp>
    </p:spTree>
    <p:extLst>
      <p:ext uri="{BB962C8B-B14F-4D97-AF65-F5344CB8AC3E}">
        <p14:creationId xmlns:p14="http://schemas.microsoft.com/office/powerpoint/2010/main" val="64424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DIFFICOLTA’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600" dirty="0"/>
              <a:t>•	Nuovi modelli di riferimento e </a:t>
            </a:r>
            <a:r>
              <a:rPr lang="it-IT" sz="3600" dirty="0" smtClean="0"/>
              <a:t>apprendimento</a:t>
            </a:r>
          </a:p>
          <a:p>
            <a:endParaRPr lang="it-IT" sz="3600" dirty="0"/>
          </a:p>
          <a:p>
            <a:r>
              <a:rPr lang="it-IT" sz="3600" dirty="0"/>
              <a:t>•	Diventare </a:t>
            </a:r>
            <a:r>
              <a:rPr lang="it-IT" sz="3600" dirty="0" smtClean="0"/>
              <a:t>italofoni</a:t>
            </a:r>
          </a:p>
          <a:p>
            <a:endParaRPr lang="it-IT" sz="3600" dirty="0"/>
          </a:p>
          <a:p>
            <a:r>
              <a:rPr lang="it-IT" sz="3600" dirty="0"/>
              <a:t>•	Imparare la lingua per comprendere ed esprimere concetti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80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ACCOGLIENZA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3600" dirty="0" smtClean="0"/>
              <a:t> Facilitare </a:t>
            </a:r>
            <a:r>
              <a:rPr lang="it-IT" sz="3600" dirty="0"/>
              <a:t>l’accesso alla scuola </a:t>
            </a:r>
            <a:r>
              <a:rPr lang="it-IT" sz="3600" dirty="0" smtClean="0"/>
              <a:t>materna</a:t>
            </a:r>
          </a:p>
          <a:p>
            <a:endParaRPr lang="it-IT" sz="3600" dirty="0"/>
          </a:p>
          <a:p>
            <a:r>
              <a:rPr lang="it-IT" sz="3600" dirty="0"/>
              <a:t>Contatti con le </a:t>
            </a:r>
            <a:r>
              <a:rPr lang="it-IT" sz="3600" dirty="0" smtClean="0"/>
              <a:t>famiglie</a:t>
            </a:r>
          </a:p>
          <a:p>
            <a:endParaRPr lang="it-IT" sz="3600" dirty="0"/>
          </a:p>
          <a:p>
            <a:r>
              <a:rPr lang="it-IT" sz="3600" dirty="0"/>
              <a:t>Materiali plurilingue per </a:t>
            </a:r>
            <a:r>
              <a:rPr lang="it-IT" sz="3600" dirty="0" smtClean="0"/>
              <a:t>comunicare </a:t>
            </a:r>
            <a:r>
              <a:rPr lang="it-IT" sz="3600" dirty="0"/>
              <a:t>con le famiglie (es. avvisi, autorizzazioni)</a:t>
            </a:r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19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DI CONTATTO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r>
              <a:rPr lang="it-IT" sz="2400" dirty="0"/>
              <a:t>- situazione familiare e storia personale, scolastica e linguistica del bambino;</a:t>
            </a:r>
          </a:p>
          <a:p>
            <a:r>
              <a:rPr lang="it-IT" sz="2400" dirty="0"/>
              <a:t>- aspirazioni educative della famiglia;</a:t>
            </a:r>
          </a:p>
          <a:p>
            <a:r>
              <a:rPr lang="it-IT" sz="2400" dirty="0"/>
              <a:t>- pratiche di cura e stili educativi (idea d’infanzia, idea di bambino, concezione</a:t>
            </a:r>
          </a:p>
          <a:p>
            <a:r>
              <a:rPr lang="it-IT" sz="2400" dirty="0"/>
              <a:t>dell’autorità, rapporto uomo-donna, ecc.);</a:t>
            </a:r>
          </a:p>
          <a:p>
            <a:r>
              <a:rPr lang="it-IT" sz="2400" dirty="0"/>
              <a:t>- modalità dei rapporti scuola / servizio per la prima infanzia e famiglia.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tabLst>
                <a:tab pos="1519238" algn="l"/>
              </a:tabLst>
            </a:pPr>
            <a:r>
              <a:rPr lang="it-IT" sz="2800" dirty="0" smtClean="0"/>
              <a:t>Raccolta informazioni</a:t>
            </a:r>
          </a:p>
          <a:p>
            <a:pPr>
              <a:tabLst>
                <a:tab pos="1519238" algn="l"/>
              </a:tabLst>
            </a:pPr>
            <a:r>
              <a:rPr lang="it-IT" sz="2800" dirty="0" smtClean="0"/>
              <a:t>Colloquio ed osservazioni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63869698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Pacco</Template>
  <TotalTime>228</TotalTime>
  <Words>776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Gill Sans MT</vt:lpstr>
      <vt:lpstr>Verdana</vt:lpstr>
      <vt:lpstr>Wingdings 2</vt:lpstr>
      <vt:lpstr>Parcel</vt:lpstr>
      <vt:lpstr>Tema di Office</vt:lpstr>
      <vt:lpstr>Astro</vt:lpstr>
      <vt:lpstr>NEOASSUNTI INFANZIA ambito 9 23 marzo 8.20-10.20</vt:lpstr>
      <vt:lpstr>Presentazione standard di PowerPoint</vt:lpstr>
      <vt:lpstr>RIFERIMENTO GEOGRAFICO</vt:lpstr>
      <vt:lpstr>Cultura del quotidiano</vt:lpstr>
      <vt:lpstr>Condizione socio-economica</vt:lpstr>
      <vt:lpstr>Spazio Linguistico</vt:lpstr>
      <vt:lpstr>DIFFICOLTA’</vt:lpstr>
      <vt:lpstr>ACCOGLIENZA</vt:lpstr>
      <vt:lpstr>FASE DI CONTATTO</vt:lpstr>
      <vt:lpstr>DIRITTI COMUNI</vt:lpstr>
      <vt:lpstr>Presentazione standard di PowerPoint</vt:lpstr>
      <vt:lpstr>Presentazione standard di PowerPoint</vt:lpstr>
      <vt:lpstr>Presentazione standard di PowerPoint</vt:lpstr>
      <vt:lpstr>ATTENZIONI ED INTERVENTI DEI DOCENTI</vt:lpstr>
      <vt:lpstr>ATTEGGIAMENTI INTERCULTURALI</vt:lpstr>
      <vt:lpstr>CONFRONTIAMOCI</vt:lpstr>
      <vt:lpstr>CONFRONTIAMOCI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INFANZIA</dc:title>
  <dc:creator>Letizia Sibilia</dc:creator>
  <cp:lastModifiedBy>Letizia Sibilia</cp:lastModifiedBy>
  <cp:revision>16</cp:revision>
  <dcterms:created xsi:type="dcterms:W3CDTF">2024-03-18T17:19:28Z</dcterms:created>
  <dcterms:modified xsi:type="dcterms:W3CDTF">2024-03-20T10:09:23Z</dcterms:modified>
</cp:coreProperties>
</file>